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4"/>
  </p:notesMasterIdLst>
  <p:sldIdLst>
    <p:sldId id="266" r:id="rId5"/>
    <p:sldId id="257" r:id="rId6"/>
    <p:sldId id="273" r:id="rId7"/>
    <p:sldId id="268" r:id="rId8"/>
    <p:sldId id="269" r:id="rId9"/>
    <p:sldId id="270" r:id="rId10"/>
    <p:sldId id="271" r:id="rId11"/>
    <p:sldId id="272" r:id="rId12"/>
    <p:sldId id="27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6/8/2023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FFFF"/>
                </a:solidFill>
              </a:rPr>
              <a:t>Pet products web application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b="1" dirty="0" smtClean="0">
                <a:solidFill>
                  <a:srgbClr val="FFFFFF"/>
                </a:solidFill>
              </a:rPr>
              <a:t>PRODUCT CORNER</a:t>
            </a:r>
            <a:endParaRPr lang="en-US" sz="1800" b="1" dirty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70" y="774081"/>
            <a:ext cx="3018872" cy="327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Home Page</a:t>
            </a:r>
          </a:p>
          <a:p>
            <a:r>
              <a:rPr lang="en-US" dirty="0" smtClean="0"/>
              <a:t>About us</a:t>
            </a:r>
          </a:p>
          <a:p>
            <a:r>
              <a:rPr lang="en-US" dirty="0" smtClean="0"/>
              <a:t>Latest Products</a:t>
            </a:r>
          </a:p>
          <a:p>
            <a:r>
              <a:rPr lang="en-US" dirty="0" smtClean="0"/>
              <a:t>Contact Page</a:t>
            </a:r>
          </a:p>
          <a:p>
            <a:r>
              <a:rPr lang="en-US" dirty="0" smtClean="0"/>
              <a:t>Login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CORNER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11983"/>
            <a:ext cx="10091394" cy="5118755"/>
          </a:xfrm>
        </p:spPr>
        <p:txBody>
          <a:bodyPr/>
          <a:lstStyle/>
          <a:p>
            <a:r>
              <a:rPr lang="en-US" dirty="0" smtClean="0"/>
              <a:t>Web Application name: PRODUCT CORNER</a:t>
            </a:r>
          </a:p>
          <a:p>
            <a:r>
              <a:rPr lang="en-US" dirty="0" smtClean="0"/>
              <a:t>Logo: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Key </a:t>
            </a:r>
            <a:r>
              <a:rPr lang="en-US" dirty="0"/>
              <a:t>features of </a:t>
            </a:r>
            <a:r>
              <a:rPr lang="en-US" dirty="0" smtClean="0"/>
              <a:t>PRODUCT CORNER:</a:t>
            </a:r>
          </a:p>
          <a:p>
            <a:pPr lvl="1"/>
            <a:r>
              <a:rPr lang="en-US" dirty="0"/>
              <a:t>User-friendly </a:t>
            </a:r>
            <a:r>
              <a:rPr lang="en-US" dirty="0" smtClean="0"/>
              <a:t>interface </a:t>
            </a:r>
            <a:r>
              <a:rPr lang="en-US" dirty="0"/>
              <a:t>,</a:t>
            </a:r>
            <a:r>
              <a:rPr lang="en-US" dirty="0" smtClean="0"/>
              <a:t>simple </a:t>
            </a:r>
            <a:r>
              <a:rPr lang="en-US" dirty="0"/>
              <a:t>to </a:t>
            </a:r>
            <a:r>
              <a:rPr lang="en-US" dirty="0" smtClean="0"/>
              <a:t>use.</a:t>
            </a:r>
            <a:endParaRPr lang="en-US" dirty="0" smtClean="0"/>
          </a:p>
          <a:p>
            <a:pPr lvl="1"/>
            <a:r>
              <a:rPr lang="en-US" dirty="0" smtClean="0"/>
              <a:t>Easy to navigate (Navigation </a:t>
            </a:r>
            <a:r>
              <a:rPr lang="en-US" dirty="0" smtClean="0"/>
              <a:t>bar).</a:t>
            </a:r>
          </a:p>
          <a:p>
            <a:pPr lvl="1"/>
            <a:r>
              <a:rPr lang="en-US" dirty="0"/>
              <a:t>Front – End user interface: HTML, </a:t>
            </a:r>
            <a:r>
              <a:rPr lang="en-US" dirty="0" smtClean="0"/>
              <a:t>CSS.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575" y="2171700"/>
            <a:ext cx="1538926" cy="166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91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766" y="534971"/>
            <a:ext cx="3855720" cy="2157884"/>
          </a:xfrm>
        </p:spPr>
        <p:txBody>
          <a:bodyPr/>
          <a:lstStyle/>
          <a:p>
            <a:r>
              <a:rPr lang="en-US" dirty="0" smtClean="0"/>
              <a:t>Home Page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3"/>
          <a:stretch/>
        </p:blipFill>
        <p:spPr>
          <a:xfrm>
            <a:off x="1642351" y="1414021"/>
            <a:ext cx="9312637" cy="5251039"/>
          </a:xfrm>
        </p:spPr>
      </p:pic>
    </p:spTree>
    <p:extLst>
      <p:ext uri="{BB962C8B-B14F-4D97-AF65-F5344CB8AC3E}">
        <p14:creationId xmlns:p14="http://schemas.microsoft.com/office/powerpoint/2010/main" val="182552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205" y="440703"/>
            <a:ext cx="4715366" cy="2157884"/>
          </a:xfrm>
        </p:spPr>
        <p:txBody>
          <a:bodyPr/>
          <a:lstStyle/>
          <a:p>
            <a:r>
              <a:rPr lang="en-US" dirty="0" smtClean="0"/>
              <a:t>About us Page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359" y="1310306"/>
            <a:ext cx="9615341" cy="5408629"/>
          </a:xfrm>
        </p:spPr>
      </p:pic>
    </p:spTree>
    <p:extLst>
      <p:ext uri="{BB962C8B-B14F-4D97-AF65-F5344CB8AC3E}">
        <p14:creationId xmlns:p14="http://schemas.microsoft.com/office/powerpoint/2010/main" val="59469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899" y="685800"/>
            <a:ext cx="9013989" cy="2157884"/>
          </a:xfrm>
        </p:spPr>
        <p:txBody>
          <a:bodyPr/>
          <a:lstStyle/>
          <a:p>
            <a:r>
              <a:rPr lang="en-US" dirty="0" smtClean="0"/>
              <a:t>Latest Products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299" y="1562519"/>
            <a:ext cx="9081073" cy="5108103"/>
          </a:xfrm>
        </p:spPr>
      </p:pic>
    </p:spTree>
    <p:extLst>
      <p:ext uri="{BB962C8B-B14F-4D97-AF65-F5344CB8AC3E}">
        <p14:creationId xmlns:p14="http://schemas.microsoft.com/office/powerpoint/2010/main" val="288891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10201766" cy="2157884"/>
          </a:xfrm>
        </p:spPr>
        <p:txBody>
          <a:bodyPr/>
          <a:lstStyle/>
          <a:p>
            <a:r>
              <a:rPr lang="en-US" dirty="0" smtClean="0"/>
              <a:t>Contact Details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240" y="1656788"/>
            <a:ext cx="8732281" cy="4911908"/>
          </a:xfrm>
        </p:spPr>
      </p:pic>
    </p:spTree>
    <p:extLst>
      <p:ext uri="{BB962C8B-B14F-4D97-AF65-F5344CB8AC3E}">
        <p14:creationId xmlns:p14="http://schemas.microsoft.com/office/powerpoint/2010/main" val="247860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9240232" cy="2157884"/>
          </a:xfrm>
        </p:spPr>
        <p:txBody>
          <a:bodyPr/>
          <a:lstStyle/>
          <a:p>
            <a:r>
              <a:rPr lang="en-US" dirty="0" smtClean="0"/>
              <a:t>Login Page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239" y="1534238"/>
            <a:ext cx="8875729" cy="4992597"/>
          </a:xfrm>
        </p:spPr>
      </p:pic>
    </p:spTree>
    <p:extLst>
      <p:ext uri="{BB962C8B-B14F-4D97-AF65-F5344CB8AC3E}">
        <p14:creationId xmlns:p14="http://schemas.microsoft.com/office/powerpoint/2010/main" val="235989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501" y="254501"/>
            <a:ext cx="6348997" cy="634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084626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0</TotalTime>
  <Words>69</Words>
  <Application>Microsoft Office PowerPoint</Application>
  <PresentationFormat>Widescreen</PresentationFormat>
  <Paragraphs>25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Calibri</vt:lpstr>
      <vt:lpstr>Franklin Gothic Book</vt:lpstr>
      <vt:lpstr>Crop</vt:lpstr>
      <vt:lpstr>Pet products web application</vt:lpstr>
      <vt:lpstr>CONTENT</vt:lpstr>
      <vt:lpstr>PRODUCT CORNER</vt:lpstr>
      <vt:lpstr>Home Page</vt:lpstr>
      <vt:lpstr>About us Page</vt:lpstr>
      <vt:lpstr>Latest Products</vt:lpstr>
      <vt:lpstr>Contact Details</vt:lpstr>
      <vt:lpstr>Login Page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2023-06-08T00:05:16Z</dcterms:created>
  <dcterms:modified xsi:type="dcterms:W3CDTF">2023-06-08T01:44:22Z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